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4" r:id="rId2"/>
    <p:sldId id="265" r:id="rId3"/>
    <p:sldId id="266" r:id="rId4"/>
    <p:sldId id="267" r:id="rId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93" d="100"/>
          <a:sy n="93" d="100"/>
        </p:scale>
        <p:origin x="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01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USC Marshall Online MBA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USC Marshall Online MBA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USC Marshall Online MBA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USC Marshall Online MBA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c8c7d52-c9c1-4cec-aa52-21dbcac0351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7a8fa7e-dc8c-40a2-9d93-e5bd8572151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69c168a-c605-42f4-94a8-85df391053e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086ff79-32c7-4647-ad9c-7c68746054f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On-screen Show (16:9)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Lauren Salas</cp:lastModifiedBy>
  <cp:revision>2</cp:revision>
  <dcterms:created xsi:type="dcterms:W3CDTF">2026-04-24T20:46:47Z</dcterms:created>
  <dcterms:modified xsi:type="dcterms:W3CDTF">2026-04-24T20:47:49Z</dcterms:modified>
</cp:coreProperties>
</file>